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0" r:id="rId4"/>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AB5"/>
    <a:srgbClr val="D1D3D4"/>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16"/>
  </p:normalViewPr>
  <p:slideViewPr>
    <p:cSldViewPr>
      <p:cViewPr varScale="1">
        <p:scale>
          <a:sx n="65" d="100"/>
          <a:sy n="65" d="100"/>
        </p:scale>
        <p:origin x="216" y="6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34BDA5-8BDB-034A-812E-28DFDC4AA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03" y="0"/>
            <a:ext cx="16243300" cy="7620000"/>
          </a:xfrm>
          <a:prstGeom prst="rect">
            <a:avLst/>
          </a:prstGeom>
        </p:spPr>
      </p:pic>
      <p:sp>
        <p:nvSpPr>
          <p:cNvPr id="3" name="Holder 3"/>
          <p:cNvSpPr>
            <a:spLocks noGrp="1"/>
          </p:cNvSpPr>
          <p:nvPr>
            <p:ph type="subTitle" idx="4"/>
          </p:nvPr>
        </p:nvSpPr>
        <p:spPr>
          <a:xfrm>
            <a:off x="1927192" y="8077200"/>
            <a:ext cx="7959883" cy="677108"/>
          </a:xfrm>
          <a:prstGeom prst="rect">
            <a:avLst/>
          </a:prstGeom>
        </p:spPr>
        <p:txBody>
          <a:bodyPr wrap="square" lIns="0" tIns="0" rIns="0" bIns="0">
            <a:spAutoFit/>
          </a:bodyPr>
          <a:lstStyle>
            <a:lvl1pPr>
              <a:defRPr sz="4400"/>
            </a:lvl1pPr>
          </a:lstStyle>
          <a:p>
            <a:r>
              <a:rPr lang="en-US"/>
              <a:t>Click to edit Master subtitle style</a:t>
            </a:r>
            <a:endParaRPr dirty="0"/>
          </a:p>
        </p:txBody>
      </p:sp>
      <p:sp>
        <p:nvSpPr>
          <p:cNvPr id="9" name="object 7">
            <a:extLst>
              <a:ext uri="{FF2B5EF4-FFF2-40B4-BE49-F238E27FC236}">
                <a16:creationId xmlns:a16="http://schemas.microsoft.com/office/drawing/2014/main" id="{A64921BF-FF99-BC44-9F2F-FC64D631838A}"/>
              </a:ext>
            </a:extLst>
          </p:cNvPr>
          <p:cNvSpPr/>
          <p:nvPr userDrawn="1"/>
        </p:nvSpPr>
        <p:spPr>
          <a:xfrm>
            <a:off x="10718800" y="1638300"/>
            <a:ext cx="0" cy="4572000"/>
          </a:xfrm>
          <a:custGeom>
            <a:avLst/>
            <a:gdLst/>
            <a:ahLst/>
            <a:cxnLst/>
            <a:rect l="l" t="t" r="r" b="b"/>
            <a:pathLst>
              <a:path h="4572000">
                <a:moveTo>
                  <a:pt x="0" y="0"/>
                </a:moveTo>
                <a:lnTo>
                  <a:pt x="0" y="4572000"/>
                </a:lnTo>
              </a:path>
            </a:pathLst>
          </a:custGeom>
          <a:ln w="25400">
            <a:solidFill>
              <a:srgbClr val="FFFFFF"/>
            </a:solidFill>
          </a:ln>
        </p:spPr>
        <p:txBody>
          <a:bodyPr wrap="square" lIns="0" tIns="0" rIns="0" bIns="0" rtlCol="0"/>
          <a:lstStyle/>
          <a:p>
            <a:endParaRPr/>
          </a:p>
        </p:txBody>
      </p:sp>
      <p:sp>
        <p:nvSpPr>
          <p:cNvPr id="11" name="object 9">
            <a:extLst>
              <a:ext uri="{FF2B5EF4-FFF2-40B4-BE49-F238E27FC236}">
                <a16:creationId xmlns:a16="http://schemas.microsoft.com/office/drawing/2014/main" id="{71CF9C78-E331-774C-9C66-930EC4B7B3D2}"/>
              </a:ext>
            </a:extLst>
          </p:cNvPr>
          <p:cNvSpPr/>
          <p:nvPr userDrawn="1"/>
        </p:nvSpPr>
        <p:spPr>
          <a:xfrm>
            <a:off x="0" y="8343900"/>
            <a:ext cx="1525270" cy="203200"/>
          </a:xfrm>
          <a:custGeom>
            <a:avLst/>
            <a:gdLst/>
            <a:ahLst/>
            <a:cxnLst/>
            <a:rect l="l" t="t" r="r" b="b"/>
            <a:pathLst>
              <a:path w="1525270" h="203200">
                <a:moveTo>
                  <a:pt x="0" y="203200"/>
                </a:moveTo>
                <a:lnTo>
                  <a:pt x="1525015" y="203200"/>
                </a:lnTo>
                <a:lnTo>
                  <a:pt x="1525015" y="0"/>
                </a:lnTo>
                <a:lnTo>
                  <a:pt x="0" y="0"/>
                </a:lnTo>
                <a:lnTo>
                  <a:pt x="0" y="203200"/>
                </a:lnTo>
                <a:close/>
              </a:path>
            </a:pathLst>
          </a:custGeom>
          <a:solidFill>
            <a:srgbClr val="D1D3D4"/>
          </a:solidFill>
        </p:spPr>
        <p:txBody>
          <a:bodyPr wrap="square" lIns="0" tIns="0" rIns="0" bIns="0" rtlCol="0"/>
          <a:lstStyle/>
          <a:p>
            <a:endParaRPr/>
          </a:p>
        </p:txBody>
      </p:sp>
      <p:pic>
        <p:nvPicPr>
          <p:cNvPr id="13" name="Picture 12">
            <a:extLst>
              <a:ext uri="{FF2B5EF4-FFF2-40B4-BE49-F238E27FC236}">
                <a16:creationId xmlns:a16="http://schemas.microsoft.com/office/drawing/2014/main" id="{F048ED6E-F499-E742-91E1-099FE0C2FF40}"/>
              </a:ext>
            </a:extLst>
          </p:cNvPr>
          <p:cNvPicPr>
            <a:picLocks noChangeAspect="1"/>
          </p:cNvPicPr>
          <p:nvPr userDrawn="1"/>
        </p:nvPicPr>
        <p:blipFill>
          <a:blip r:embed="rId3"/>
          <a:stretch>
            <a:fillRect/>
          </a:stretch>
        </p:blipFill>
        <p:spPr>
          <a:xfrm>
            <a:off x="11455400" y="2160541"/>
            <a:ext cx="3911600" cy="3416300"/>
          </a:xfrm>
          <a:prstGeom prst="rect">
            <a:avLst/>
          </a:prstGeom>
        </p:spPr>
      </p:pic>
      <p:sp>
        <p:nvSpPr>
          <p:cNvPr id="2" name="Holder 2"/>
          <p:cNvSpPr>
            <a:spLocks noGrp="1"/>
          </p:cNvSpPr>
          <p:nvPr>
            <p:ph type="ctrTitle"/>
          </p:nvPr>
        </p:nvSpPr>
        <p:spPr>
          <a:xfrm>
            <a:off x="1060575" y="1560367"/>
            <a:ext cx="8890000" cy="2308324"/>
          </a:xfrm>
          <a:prstGeom prst="rect">
            <a:avLst/>
          </a:prstGeom>
        </p:spPr>
        <p:txBody>
          <a:bodyPr wrap="square" lIns="0" tIns="0" rIns="0" bIns="0">
            <a:spAutoFit/>
          </a:bodyPr>
          <a:lstStyle>
            <a:lvl1pPr>
              <a:lnSpc>
                <a:spcPct val="100000"/>
              </a:lnSpc>
              <a:defRPr sz="15000" b="1" i="1">
                <a:solidFill>
                  <a:schemeClr val="bg1"/>
                </a:solidFill>
                <a:latin typeface="+mj-lt"/>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4935654-4BF2-3749-B5BE-A2DF39E12C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76000" y="8247879"/>
            <a:ext cx="4724400" cy="393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 Gri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41ADE-3D9B-9A45-9BF8-A358CB07A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06600" cy="9144000"/>
          </a:xfrm>
          <a:prstGeom prst="rect">
            <a:avLst/>
          </a:prstGeom>
        </p:spPr>
      </p:pic>
      <p:sp>
        <p:nvSpPr>
          <p:cNvPr id="2" name="Holder 2"/>
          <p:cNvSpPr>
            <a:spLocks noGrp="1"/>
          </p:cNvSpPr>
          <p:nvPr>
            <p:ph type="title"/>
          </p:nvPr>
        </p:nvSpPr>
        <p:spPr>
          <a:xfrm>
            <a:off x="2184400" y="609600"/>
            <a:ext cx="119634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599"/>
            <a:ext cx="11836400" cy="6244543"/>
          </a:xfrm>
          <a:prstGeom prst="rect">
            <a:avLst/>
          </a:prstGeom>
        </p:spPr>
        <p:txBody>
          <a:bodyPr lIns="0" tIns="0" rIns="0" bIns="0" anchor="ctr"/>
          <a:lstStyle>
            <a:lvl1pPr>
              <a:defRPr sz="4800" b="1" i="0">
                <a:solidFill>
                  <a:srgbClr val="D00000"/>
                </a:solidFill>
              </a:defRPr>
            </a:lvl1pPr>
          </a:lstStyle>
          <a:p>
            <a:pPr lvl="0"/>
            <a:r>
              <a:rPr lang="en-US"/>
              <a:t>Click to edit Master text styles</a:t>
            </a:r>
          </a:p>
        </p:txBody>
      </p:sp>
      <p:pic>
        <p:nvPicPr>
          <p:cNvPr id="28" name="Picture 27">
            <a:extLst>
              <a:ext uri="{FF2B5EF4-FFF2-40B4-BE49-F238E27FC236}">
                <a16:creationId xmlns:a16="http://schemas.microsoft.com/office/drawing/2014/main" id="{27BE951C-3295-CA4F-B6F5-BB04961B11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461" y="4019113"/>
            <a:ext cx="1271539" cy="1110769"/>
          </a:xfrm>
          <a:prstGeom prst="rect">
            <a:avLst/>
          </a:prstGeom>
        </p:spPr>
      </p:pic>
      <p:sp>
        <p:nvSpPr>
          <p:cNvPr id="8" name="object 5">
            <a:extLst>
              <a:ext uri="{FF2B5EF4-FFF2-40B4-BE49-F238E27FC236}">
                <a16:creationId xmlns:a16="http://schemas.microsoft.com/office/drawing/2014/main" id="{AD4D9A2A-33C0-6245-ADC5-02C6D5B1D4FA}"/>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00000"/>
          </a:solidFill>
        </p:spPr>
        <p:txBody>
          <a:bodyPr wrap="square" lIns="0" tIns="0" rIns="0" bIns="0" rtlCol="0"/>
          <a:lstStyle/>
          <a:p>
            <a:endParaRPr/>
          </a:p>
        </p:txBody>
      </p:sp>
    </p:spTree>
    <p:extLst>
      <p:ext uri="{BB962C8B-B14F-4D97-AF65-F5344CB8AC3E}">
        <p14:creationId xmlns:p14="http://schemas.microsoft.com/office/powerpoint/2010/main" val="68563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 Glory">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ED1EF5-66F1-244A-B20F-F8BF4CA95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35" y="0"/>
            <a:ext cx="15430500" cy="9144000"/>
          </a:xfrm>
          <a:prstGeom prst="rect">
            <a:avLst/>
          </a:prstGeom>
        </p:spPr>
      </p:pic>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Click to edit Master text styles</a:t>
            </a:r>
          </a:p>
        </p:txBody>
      </p:sp>
      <p:pic>
        <p:nvPicPr>
          <p:cNvPr id="28" name="Picture 27">
            <a:extLst>
              <a:ext uri="{FF2B5EF4-FFF2-40B4-BE49-F238E27FC236}">
                <a16:creationId xmlns:a16="http://schemas.microsoft.com/office/drawing/2014/main" id="{27BE951C-3295-CA4F-B6F5-BB04961B11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461" y="4019113"/>
            <a:ext cx="1271539" cy="1110770"/>
          </a:xfrm>
          <a:prstGeom prst="rect">
            <a:avLst/>
          </a:prstGeom>
        </p:spPr>
      </p:pic>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ed Gri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28A3B-03DC-3E41-A085-9E86B6F9B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6587" y="0"/>
            <a:ext cx="14249400" cy="9144000"/>
          </a:xfrm>
          <a:prstGeom prst="rect">
            <a:avLst/>
          </a:prstGeom>
        </p:spPr>
      </p:pic>
      <p:pic>
        <p:nvPicPr>
          <p:cNvPr id="23" name="Picture 22">
            <a:extLst>
              <a:ext uri="{FF2B5EF4-FFF2-40B4-BE49-F238E27FC236}">
                <a16:creationId xmlns:a16="http://schemas.microsoft.com/office/drawing/2014/main" id="{7B382F4C-D42D-3E40-B287-E0BE1FA023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461" y="4019113"/>
            <a:ext cx="1271539" cy="1110769"/>
          </a:xfrm>
          <a:prstGeom prst="rect">
            <a:avLst/>
          </a:prstGeom>
        </p:spPr>
      </p:pic>
      <p:sp>
        <p:nvSpPr>
          <p:cNvPr id="24" name="Holder 2">
            <a:extLst>
              <a:ext uri="{FF2B5EF4-FFF2-40B4-BE49-F238E27FC236}">
                <a16:creationId xmlns:a16="http://schemas.microsoft.com/office/drawing/2014/main" id="{1D413CF6-ED99-9F42-BCF6-9786CB9735BB}"/>
              </a:ext>
            </a:extLst>
          </p:cNvPr>
          <p:cNvSpPr>
            <a:spLocks noGrp="1"/>
          </p:cNvSpPr>
          <p:nvPr>
            <p:ph type="title"/>
          </p:nvPr>
        </p:nvSpPr>
        <p:spPr>
          <a:xfrm>
            <a:off x="7975600" y="568961"/>
            <a:ext cx="6172200" cy="485139"/>
          </a:xfrm>
          <a:prstGeom prst="rect">
            <a:avLst/>
          </a:prstGeom>
        </p:spPr>
        <p:txBody>
          <a:bodyPr lIns="0" tIns="0" rIns="0" bIns="0"/>
          <a:lstStyle>
            <a:lvl1pPr algn="r">
              <a:defRPr sz="3200" b="0" i="0">
                <a:solidFill>
                  <a:schemeClr val="bg1"/>
                </a:solidFill>
                <a:latin typeface="+mn-lt"/>
                <a:cs typeface="Times New Roman"/>
              </a:defRPr>
            </a:lvl1pPr>
          </a:lstStyle>
          <a:p>
            <a:r>
              <a:rPr lang="en-US"/>
              <a:t>Click to edit Master title style</a:t>
            </a:r>
            <a:endParaRPr dirty="0"/>
          </a:p>
        </p:txBody>
      </p:sp>
      <p:sp>
        <p:nvSpPr>
          <p:cNvPr id="25" name="Holder 3">
            <a:extLst>
              <a:ext uri="{FF2B5EF4-FFF2-40B4-BE49-F238E27FC236}">
                <a16:creationId xmlns:a16="http://schemas.microsoft.com/office/drawing/2014/main" id="{D8F191FF-9478-5941-B04B-88C08C936642}"/>
              </a:ext>
            </a:extLst>
          </p:cNvPr>
          <p:cNvSpPr>
            <a:spLocks noGrp="1"/>
          </p:cNvSpPr>
          <p:nvPr>
            <p:ph type="body" idx="1"/>
          </p:nvPr>
        </p:nvSpPr>
        <p:spPr>
          <a:xfrm>
            <a:off x="3556000" y="1804669"/>
            <a:ext cx="11836400" cy="6577332"/>
          </a:xfrm>
          <a:prstGeom prst="rect">
            <a:avLst/>
          </a:prstGeom>
        </p:spPr>
        <p:txBody>
          <a:bodyPr lIns="0" tIns="0" rIns="0" bIns="0" anchor="ctr"/>
          <a:lstStyle>
            <a:lvl1pPr>
              <a:defRPr sz="4800" b="1" i="0">
                <a:solidFill>
                  <a:schemeClr val="bg1"/>
                </a:solidFill>
              </a:defRPr>
            </a:lvl1pPr>
          </a:lstStyle>
          <a:p>
            <a:pPr lvl="0"/>
            <a:r>
              <a:rPr lang="en-US"/>
              <a:t>Click to edit Master text styles</a:t>
            </a:r>
          </a:p>
        </p:txBody>
      </p:sp>
      <p:sp>
        <p:nvSpPr>
          <p:cNvPr id="10" name="object 5">
            <a:extLst>
              <a:ext uri="{FF2B5EF4-FFF2-40B4-BE49-F238E27FC236}">
                <a16:creationId xmlns:a16="http://schemas.microsoft.com/office/drawing/2014/main" id="{3D4B7669-FE11-C34B-AA73-1780BFEFD19E}"/>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hite Glor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28A3B-03DC-3E41-A085-9E86B6F9B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6587" y="0"/>
            <a:ext cx="14249400" cy="9144000"/>
          </a:xfrm>
          <a:prstGeom prst="rect">
            <a:avLst/>
          </a:prstGeom>
        </p:spPr>
      </p:pic>
      <p:pic>
        <p:nvPicPr>
          <p:cNvPr id="23" name="Picture 22">
            <a:extLst>
              <a:ext uri="{FF2B5EF4-FFF2-40B4-BE49-F238E27FC236}">
                <a16:creationId xmlns:a16="http://schemas.microsoft.com/office/drawing/2014/main" id="{7B382F4C-D42D-3E40-B287-E0BE1FA023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461" y="4019113"/>
            <a:ext cx="1271539" cy="1110769"/>
          </a:xfrm>
          <a:prstGeom prst="rect">
            <a:avLst/>
          </a:prstGeom>
        </p:spPr>
      </p:pic>
      <p:sp>
        <p:nvSpPr>
          <p:cNvPr id="24" name="Holder 2">
            <a:extLst>
              <a:ext uri="{FF2B5EF4-FFF2-40B4-BE49-F238E27FC236}">
                <a16:creationId xmlns:a16="http://schemas.microsoft.com/office/drawing/2014/main" id="{1D413CF6-ED99-9F42-BCF6-9786CB9735BB}"/>
              </a:ext>
            </a:extLst>
          </p:cNvPr>
          <p:cNvSpPr>
            <a:spLocks noGrp="1"/>
          </p:cNvSpPr>
          <p:nvPr>
            <p:ph type="title"/>
          </p:nvPr>
        </p:nvSpPr>
        <p:spPr>
          <a:xfrm>
            <a:off x="7975600" y="568961"/>
            <a:ext cx="6172200" cy="485139"/>
          </a:xfrm>
          <a:prstGeom prst="rect">
            <a:avLst/>
          </a:prstGeom>
        </p:spPr>
        <p:txBody>
          <a:bodyPr lIns="0" tIns="0" rIns="0" bIns="0"/>
          <a:lstStyle>
            <a:lvl1pPr algn="r">
              <a:defRPr sz="3200" b="0" i="0">
                <a:solidFill>
                  <a:srgbClr val="D00000"/>
                </a:solidFill>
                <a:latin typeface="+mn-lt"/>
                <a:cs typeface="Times New Roman"/>
              </a:defRPr>
            </a:lvl1pPr>
          </a:lstStyle>
          <a:p>
            <a:r>
              <a:rPr lang="en-US"/>
              <a:t>Click to edit Master title style</a:t>
            </a:r>
            <a:endParaRPr dirty="0"/>
          </a:p>
        </p:txBody>
      </p:sp>
      <p:sp>
        <p:nvSpPr>
          <p:cNvPr id="25" name="Holder 3">
            <a:extLst>
              <a:ext uri="{FF2B5EF4-FFF2-40B4-BE49-F238E27FC236}">
                <a16:creationId xmlns:a16="http://schemas.microsoft.com/office/drawing/2014/main" id="{D8F191FF-9478-5941-B04B-88C08C936642}"/>
              </a:ext>
            </a:extLst>
          </p:cNvPr>
          <p:cNvSpPr>
            <a:spLocks noGrp="1"/>
          </p:cNvSpPr>
          <p:nvPr>
            <p:ph type="body" idx="1"/>
          </p:nvPr>
        </p:nvSpPr>
        <p:spPr>
          <a:xfrm>
            <a:off x="3556000" y="1741167"/>
            <a:ext cx="11836400" cy="6640833"/>
          </a:xfrm>
          <a:prstGeom prst="rect">
            <a:avLst/>
          </a:prstGeom>
        </p:spPr>
        <p:txBody>
          <a:bodyPr lIns="0" tIns="0" rIns="0" bIns="0" anchor="ctr"/>
          <a:lstStyle>
            <a:lvl1pPr>
              <a:defRPr sz="4800" b="1" i="0">
                <a:solidFill>
                  <a:schemeClr val="tx1"/>
                </a:solidFill>
              </a:defRPr>
            </a:lvl1pPr>
          </a:lstStyle>
          <a:p>
            <a:pPr lvl="0"/>
            <a:r>
              <a:rPr lang="en-US"/>
              <a:t>Click to edit Master text styles</a:t>
            </a:r>
          </a:p>
        </p:txBody>
      </p:sp>
      <p:sp>
        <p:nvSpPr>
          <p:cNvPr id="7" name="object 5">
            <a:extLst>
              <a:ext uri="{FF2B5EF4-FFF2-40B4-BE49-F238E27FC236}">
                <a16:creationId xmlns:a16="http://schemas.microsoft.com/office/drawing/2014/main" id="{AE2C473B-FBD4-744C-8721-BD11A8CAE3DC}"/>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00000"/>
          </a:solidFill>
        </p:spPr>
        <p:txBody>
          <a:bodyPr wrap="square" lIns="0" tIns="0" rIns="0" bIns="0" rtlCol="0"/>
          <a:lstStyle/>
          <a:p>
            <a:endParaRPr/>
          </a:p>
        </p:txBody>
      </p:sp>
    </p:spTree>
    <p:extLst>
      <p:ext uri="{BB962C8B-B14F-4D97-AF65-F5344CB8AC3E}">
        <p14:creationId xmlns:p14="http://schemas.microsoft.com/office/powerpoint/2010/main" val="218365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06D2750-218D-7944-9273-FB9708C65AEF}"/>
              </a:ext>
            </a:extLst>
          </p:cNvPr>
          <p:cNvSpPr>
            <a:spLocks noGrp="1"/>
          </p:cNvSpPr>
          <p:nvPr>
            <p:ph type="pic" sz="quarter" idx="10"/>
          </p:nvPr>
        </p:nvSpPr>
        <p:spPr>
          <a:xfrm>
            <a:off x="0" y="0"/>
            <a:ext cx="16256000" cy="9144000"/>
          </a:xfrm>
          <a:prstGeom prst="rect">
            <a:avLst/>
          </a:prstGeom>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348D41-B992-1349-8476-28FF2B68E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1200" y="3581400"/>
            <a:ext cx="2123090" cy="1854652"/>
          </a:xfrm>
          <a:prstGeom prst="rect">
            <a:avLst/>
          </a:prstGeom>
        </p:spPr>
      </p:pic>
    </p:spTree>
    <p:extLst>
      <p:ext uri="{BB962C8B-B14F-4D97-AF65-F5344CB8AC3E}">
        <p14:creationId xmlns:p14="http://schemas.microsoft.com/office/powerpoint/2010/main" val="258213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 id="2147483667" r:id="rId5"/>
    <p:sldLayoutId id="2147483665" r:id="rId6"/>
    <p:sldLayoutId id="2147483668" r:id="rId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E63CC1-2CF5-6F25-1886-C029176360AF}"/>
              </a:ext>
            </a:extLst>
          </p:cNvPr>
          <p:cNvSpPr/>
          <p:nvPr/>
        </p:nvSpPr>
        <p:spPr>
          <a:xfrm>
            <a:off x="10871200" y="1524000"/>
            <a:ext cx="5029200" cy="7391400"/>
          </a:xfrm>
          <a:prstGeom prst="rect">
            <a:avLst/>
          </a:prstGeom>
          <a:solidFill>
            <a:schemeClr val="bg2"/>
          </a:solidFill>
          <a:ln>
            <a:noFill/>
          </a:ln>
          <a:effectLst>
            <a:outerShdw blurRad="324246" sx="98119" sy="98119"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20878-EE34-024A-B4A7-C8FDD209D6A5}"/>
              </a:ext>
            </a:extLst>
          </p:cNvPr>
          <p:cNvSpPr>
            <a:spLocks noGrp="1"/>
          </p:cNvSpPr>
          <p:nvPr>
            <p:ph type="title"/>
          </p:nvPr>
        </p:nvSpPr>
        <p:spPr>
          <a:xfrm>
            <a:off x="2146300" y="429261"/>
            <a:ext cx="11963400" cy="485139"/>
          </a:xfrm>
        </p:spPr>
        <p:txBody>
          <a:bodyPr/>
          <a:lstStyle/>
          <a:p>
            <a:r>
              <a:rPr lang="en-US" sz="5400" b="1" dirty="0"/>
              <a:t>First-Year Huskers, Your Seat is Reserved!</a:t>
            </a:r>
          </a:p>
        </p:txBody>
      </p:sp>
      <p:sp>
        <p:nvSpPr>
          <p:cNvPr id="3" name="Text Placeholder 2">
            <a:extLst>
              <a:ext uri="{FF2B5EF4-FFF2-40B4-BE49-F238E27FC236}">
                <a16:creationId xmlns:a16="http://schemas.microsoft.com/office/drawing/2014/main" id="{D324DD8F-81F2-5340-B46A-7714B2237C9B}"/>
              </a:ext>
            </a:extLst>
          </p:cNvPr>
          <p:cNvSpPr>
            <a:spLocks noGrp="1"/>
          </p:cNvSpPr>
          <p:nvPr>
            <p:ph type="body" idx="1"/>
          </p:nvPr>
        </p:nvSpPr>
        <p:spPr>
          <a:xfrm>
            <a:off x="10880436" y="1676400"/>
            <a:ext cx="5029200" cy="1676400"/>
          </a:xfrm>
        </p:spPr>
        <p:txBody>
          <a:bodyPr anchor="t" anchorCtr="0"/>
          <a:lstStyle/>
          <a:p>
            <a:pPr algn="ctr"/>
            <a:r>
              <a:rPr lang="en-US" sz="3600" dirty="0"/>
              <a:t>City Campus Coliseum: </a:t>
            </a:r>
          </a:p>
          <a:p>
            <a:pPr algn="ctr"/>
            <a:r>
              <a:rPr lang="en-US" sz="3600" dirty="0"/>
              <a:t>September 6, 2023</a:t>
            </a:r>
            <a:br>
              <a:rPr lang="en-US" sz="3600" dirty="0"/>
            </a:br>
            <a:r>
              <a:rPr lang="en-US" sz="3600" dirty="0"/>
              <a:t>7:00 – 8:30 p.m.</a:t>
            </a:r>
          </a:p>
        </p:txBody>
      </p:sp>
      <p:pic>
        <p:nvPicPr>
          <p:cNvPr id="5" name="Picture 4" descr="Graphical user interface&#10;&#10;Description automatically generated">
            <a:extLst>
              <a:ext uri="{FF2B5EF4-FFF2-40B4-BE49-F238E27FC236}">
                <a16:creationId xmlns:a16="http://schemas.microsoft.com/office/drawing/2014/main" id="{022BBC35-ABBC-B563-3CC0-84ADFAA97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739" y="6150935"/>
            <a:ext cx="3714307" cy="2785730"/>
          </a:xfrm>
          <a:prstGeom prst="rect">
            <a:avLst/>
          </a:prstGeom>
        </p:spPr>
      </p:pic>
      <p:sp>
        <p:nvSpPr>
          <p:cNvPr id="8" name="Text Placeholder 2">
            <a:extLst>
              <a:ext uri="{FF2B5EF4-FFF2-40B4-BE49-F238E27FC236}">
                <a16:creationId xmlns:a16="http://schemas.microsoft.com/office/drawing/2014/main" id="{A5B643E4-60B8-5EBB-78AD-ECE26D1DA43A}"/>
              </a:ext>
            </a:extLst>
          </p:cNvPr>
          <p:cNvSpPr txBox="1">
            <a:spLocks/>
          </p:cNvSpPr>
          <p:nvPr/>
        </p:nvSpPr>
        <p:spPr>
          <a:xfrm>
            <a:off x="2361609" y="1524000"/>
            <a:ext cx="7876953" cy="5181600"/>
          </a:xfrm>
          <a:prstGeom prst="rect">
            <a:avLst/>
          </a:prstGeom>
        </p:spPr>
        <p:txBody>
          <a:bodyPr lIns="0" tIns="0" rIns="0" bIns="0" anchor="t" anchorCtr="0"/>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800" b="0" i="0" dirty="0">
                <a:solidFill>
                  <a:srgbClr val="449AB5"/>
                </a:solidFill>
                <a:effectLst/>
                <a:latin typeface="Gotham SSm A"/>
              </a:rPr>
              <a:t>Husker Dialogues is where first-year students learn to have brave conversations about building community, embracing difference, and becoming engaged on campus — all while being introduced to fellow Huskers from all different backgrounds. </a:t>
            </a:r>
          </a:p>
          <a:p>
            <a:endParaRPr lang="en-US" sz="2800" b="0" dirty="0">
              <a:solidFill>
                <a:srgbClr val="449AB5"/>
              </a:solidFill>
              <a:latin typeface="Gotham SSm A"/>
            </a:endParaRPr>
          </a:p>
          <a:p>
            <a:r>
              <a:rPr lang="en-US" sz="2800" b="0" i="0" dirty="0">
                <a:solidFill>
                  <a:srgbClr val="449AB5"/>
                </a:solidFill>
                <a:effectLst/>
                <a:latin typeface="Gotham SSm A"/>
              </a:rPr>
              <a:t>Students hear from amazing student speakers before breaking out to chat in small groups with trained students, staff and faculty conversation guides about how to build an inclusive campus for everyone.</a:t>
            </a:r>
            <a:endParaRPr lang="en-US" sz="2800" b="0" kern="0" dirty="0">
              <a:solidFill>
                <a:srgbClr val="449AB5"/>
              </a:solidFill>
            </a:endParaRPr>
          </a:p>
        </p:txBody>
      </p:sp>
      <p:pic>
        <p:nvPicPr>
          <p:cNvPr id="7" name="Picture 6" descr="Qr code&#10;&#10;Description automatically generated">
            <a:extLst>
              <a:ext uri="{FF2B5EF4-FFF2-40B4-BE49-F238E27FC236}">
                <a16:creationId xmlns:a16="http://schemas.microsoft.com/office/drawing/2014/main" id="{441A8D49-1A62-A335-05B6-0B3274462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6154" y="3505200"/>
            <a:ext cx="2657764" cy="2657764"/>
          </a:xfrm>
          <a:prstGeom prst="rect">
            <a:avLst/>
          </a:prstGeom>
        </p:spPr>
      </p:pic>
    </p:spTree>
    <p:extLst>
      <p:ext uri="{BB962C8B-B14F-4D97-AF65-F5344CB8AC3E}">
        <p14:creationId xmlns:p14="http://schemas.microsoft.com/office/powerpoint/2010/main" val="251239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E63CC1-2CF5-6F25-1886-C029176360AF}"/>
              </a:ext>
            </a:extLst>
          </p:cNvPr>
          <p:cNvSpPr/>
          <p:nvPr/>
        </p:nvSpPr>
        <p:spPr>
          <a:xfrm>
            <a:off x="10871200" y="1524000"/>
            <a:ext cx="5029200" cy="7391400"/>
          </a:xfrm>
          <a:prstGeom prst="rect">
            <a:avLst/>
          </a:prstGeom>
          <a:solidFill>
            <a:schemeClr val="bg2"/>
          </a:solidFill>
          <a:ln>
            <a:noFill/>
          </a:ln>
          <a:effectLst>
            <a:outerShdw blurRad="324246" sx="98119" sy="98119"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20878-EE34-024A-B4A7-C8FDD209D6A5}"/>
              </a:ext>
            </a:extLst>
          </p:cNvPr>
          <p:cNvSpPr>
            <a:spLocks noGrp="1"/>
          </p:cNvSpPr>
          <p:nvPr>
            <p:ph type="title"/>
          </p:nvPr>
        </p:nvSpPr>
        <p:spPr>
          <a:xfrm>
            <a:off x="2146300" y="429261"/>
            <a:ext cx="11963400" cy="485139"/>
          </a:xfrm>
        </p:spPr>
        <p:txBody>
          <a:bodyPr/>
          <a:lstStyle/>
          <a:p>
            <a:r>
              <a:rPr lang="en-US" sz="5400" b="1" dirty="0"/>
              <a:t>First-Year Huskers, Your Seat is Reserved!</a:t>
            </a:r>
          </a:p>
        </p:txBody>
      </p:sp>
      <p:sp>
        <p:nvSpPr>
          <p:cNvPr id="3" name="Text Placeholder 2">
            <a:extLst>
              <a:ext uri="{FF2B5EF4-FFF2-40B4-BE49-F238E27FC236}">
                <a16:creationId xmlns:a16="http://schemas.microsoft.com/office/drawing/2014/main" id="{D324DD8F-81F2-5340-B46A-7714B2237C9B}"/>
              </a:ext>
            </a:extLst>
          </p:cNvPr>
          <p:cNvSpPr>
            <a:spLocks noGrp="1"/>
          </p:cNvSpPr>
          <p:nvPr>
            <p:ph type="body" idx="1"/>
          </p:nvPr>
        </p:nvSpPr>
        <p:spPr>
          <a:xfrm>
            <a:off x="10880436" y="1676400"/>
            <a:ext cx="5029200" cy="1676400"/>
          </a:xfrm>
        </p:spPr>
        <p:txBody>
          <a:bodyPr anchor="t" anchorCtr="0"/>
          <a:lstStyle/>
          <a:p>
            <a:pPr algn="ctr"/>
            <a:r>
              <a:rPr lang="en-US" sz="3600" dirty="0"/>
              <a:t>City Campus Coliseum: </a:t>
            </a:r>
          </a:p>
          <a:p>
            <a:pPr algn="ctr"/>
            <a:r>
              <a:rPr lang="en-US" sz="3600" dirty="0"/>
              <a:t>September 6, 2023</a:t>
            </a:r>
            <a:br>
              <a:rPr lang="en-US" sz="3600" dirty="0"/>
            </a:br>
            <a:r>
              <a:rPr lang="en-US" sz="3600" dirty="0"/>
              <a:t>7:00 – 8:30 p.m.</a:t>
            </a:r>
          </a:p>
        </p:txBody>
      </p:sp>
      <p:pic>
        <p:nvPicPr>
          <p:cNvPr id="5" name="Picture 4" descr="Graphical user interface&#10;&#10;Description automatically generated">
            <a:extLst>
              <a:ext uri="{FF2B5EF4-FFF2-40B4-BE49-F238E27FC236}">
                <a16:creationId xmlns:a16="http://schemas.microsoft.com/office/drawing/2014/main" id="{022BBC35-ABBC-B563-3CC0-84ADFAA97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739" y="6150935"/>
            <a:ext cx="3714307" cy="2785730"/>
          </a:xfrm>
          <a:prstGeom prst="rect">
            <a:avLst/>
          </a:prstGeom>
        </p:spPr>
      </p:pic>
      <p:sp>
        <p:nvSpPr>
          <p:cNvPr id="8" name="Text Placeholder 2">
            <a:extLst>
              <a:ext uri="{FF2B5EF4-FFF2-40B4-BE49-F238E27FC236}">
                <a16:creationId xmlns:a16="http://schemas.microsoft.com/office/drawing/2014/main" id="{A5B643E4-60B8-5EBB-78AD-ECE26D1DA43A}"/>
              </a:ext>
            </a:extLst>
          </p:cNvPr>
          <p:cNvSpPr txBox="1">
            <a:spLocks/>
          </p:cNvSpPr>
          <p:nvPr/>
        </p:nvSpPr>
        <p:spPr>
          <a:xfrm>
            <a:off x="2361609" y="1524000"/>
            <a:ext cx="7876953" cy="6324600"/>
          </a:xfrm>
          <a:prstGeom prst="rect">
            <a:avLst/>
          </a:prstGeom>
        </p:spPr>
        <p:txBody>
          <a:bodyPr lIns="0" tIns="0" rIns="0" bIns="0" anchor="t" anchorCtr="0"/>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4400" kern="0" dirty="0">
                <a:solidFill>
                  <a:srgbClr val="449AB5"/>
                </a:solidFill>
              </a:rPr>
              <a:t>What to expect from attending Husker Dialogues:</a:t>
            </a:r>
          </a:p>
          <a:p>
            <a:endParaRPr lang="en-US" sz="4400" kern="0" dirty="0">
              <a:solidFill>
                <a:srgbClr val="449AB5"/>
              </a:solidFill>
            </a:endParaRPr>
          </a:p>
          <a:p>
            <a:pPr marL="571500" indent="-571500">
              <a:buFont typeface="Arial" panose="020B0604020202020204" pitchFamily="34" charset="0"/>
              <a:buChar char="•"/>
            </a:pPr>
            <a:r>
              <a:rPr lang="en-US" sz="3600" b="0" kern="0" dirty="0">
                <a:solidFill>
                  <a:srgbClr val="449AB5"/>
                </a:solidFill>
              </a:rPr>
              <a:t>Increased awareness on the importance of respectful dialogue.</a:t>
            </a:r>
          </a:p>
          <a:p>
            <a:pPr marL="571500" indent="-571500">
              <a:buFont typeface="Arial" panose="020B0604020202020204" pitchFamily="34" charset="0"/>
              <a:buChar char="•"/>
            </a:pPr>
            <a:r>
              <a:rPr lang="en-US" sz="3600" b="0" kern="0" dirty="0">
                <a:solidFill>
                  <a:srgbClr val="449AB5"/>
                </a:solidFill>
              </a:rPr>
              <a:t>A greater understanding you belong to a university that values inclusive excellence.</a:t>
            </a:r>
          </a:p>
          <a:p>
            <a:pPr marL="571500" indent="-571500">
              <a:buFont typeface="Arial" panose="020B0604020202020204" pitchFamily="34" charset="0"/>
              <a:buChar char="•"/>
            </a:pPr>
            <a:r>
              <a:rPr lang="en-US" sz="3600" b="0" kern="0" dirty="0">
                <a:solidFill>
                  <a:srgbClr val="449AB5"/>
                </a:solidFill>
              </a:rPr>
              <a:t>Gain confidence to engage with peers from different backgrounds and to create a community at UNL.</a:t>
            </a:r>
          </a:p>
        </p:txBody>
      </p:sp>
      <p:pic>
        <p:nvPicPr>
          <p:cNvPr id="7" name="Picture 6" descr="Qr code&#10;&#10;Description automatically generated">
            <a:extLst>
              <a:ext uri="{FF2B5EF4-FFF2-40B4-BE49-F238E27FC236}">
                <a16:creationId xmlns:a16="http://schemas.microsoft.com/office/drawing/2014/main" id="{441A8D49-1A62-A335-05B6-0B3274462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6154" y="3505200"/>
            <a:ext cx="2657764" cy="2657764"/>
          </a:xfrm>
          <a:prstGeom prst="rect">
            <a:avLst/>
          </a:prstGeom>
        </p:spPr>
      </p:pic>
    </p:spTree>
    <p:extLst>
      <p:ext uri="{BB962C8B-B14F-4D97-AF65-F5344CB8AC3E}">
        <p14:creationId xmlns:p14="http://schemas.microsoft.com/office/powerpoint/2010/main" val="248132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E63CC1-2CF5-6F25-1886-C029176360AF}"/>
              </a:ext>
            </a:extLst>
          </p:cNvPr>
          <p:cNvSpPr/>
          <p:nvPr/>
        </p:nvSpPr>
        <p:spPr>
          <a:xfrm>
            <a:off x="10871200" y="1524000"/>
            <a:ext cx="5029200" cy="7391400"/>
          </a:xfrm>
          <a:prstGeom prst="rect">
            <a:avLst/>
          </a:prstGeom>
          <a:solidFill>
            <a:schemeClr val="bg2"/>
          </a:solidFill>
          <a:ln>
            <a:noFill/>
          </a:ln>
          <a:effectLst>
            <a:outerShdw blurRad="324246" sx="98119" sy="98119"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20878-EE34-024A-B4A7-C8FDD209D6A5}"/>
              </a:ext>
            </a:extLst>
          </p:cNvPr>
          <p:cNvSpPr>
            <a:spLocks noGrp="1"/>
          </p:cNvSpPr>
          <p:nvPr>
            <p:ph type="title"/>
          </p:nvPr>
        </p:nvSpPr>
        <p:spPr>
          <a:xfrm>
            <a:off x="-32026" y="258417"/>
            <a:ext cx="11963400" cy="485139"/>
          </a:xfrm>
        </p:spPr>
        <p:txBody>
          <a:bodyPr/>
          <a:lstStyle/>
          <a:p>
            <a:r>
              <a:rPr lang="en-US" sz="5400" b="1" dirty="0"/>
              <a:t>Juniors and Seniors – Be a leader!</a:t>
            </a:r>
          </a:p>
        </p:txBody>
      </p:sp>
      <p:pic>
        <p:nvPicPr>
          <p:cNvPr id="5" name="Picture 4" descr="Graphical user interface&#10;&#10;Description automatically generated">
            <a:extLst>
              <a:ext uri="{FF2B5EF4-FFF2-40B4-BE49-F238E27FC236}">
                <a16:creationId xmlns:a16="http://schemas.microsoft.com/office/drawing/2014/main" id="{022BBC35-ABBC-B563-3CC0-84ADFAA97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739" y="6150935"/>
            <a:ext cx="3714307" cy="2785730"/>
          </a:xfrm>
          <a:prstGeom prst="rect">
            <a:avLst/>
          </a:prstGeom>
        </p:spPr>
      </p:pic>
      <p:sp>
        <p:nvSpPr>
          <p:cNvPr id="8" name="Text Placeholder 2">
            <a:extLst>
              <a:ext uri="{FF2B5EF4-FFF2-40B4-BE49-F238E27FC236}">
                <a16:creationId xmlns:a16="http://schemas.microsoft.com/office/drawing/2014/main" id="{A5B643E4-60B8-5EBB-78AD-ECE26D1DA43A}"/>
              </a:ext>
            </a:extLst>
          </p:cNvPr>
          <p:cNvSpPr txBox="1">
            <a:spLocks/>
          </p:cNvSpPr>
          <p:nvPr/>
        </p:nvSpPr>
        <p:spPr>
          <a:xfrm>
            <a:off x="2361609" y="1524000"/>
            <a:ext cx="7976191" cy="6705600"/>
          </a:xfrm>
          <a:prstGeom prst="rect">
            <a:avLst/>
          </a:prstGeom>
        </p:spPr>
        <p:txBody>
          <a:bodyPr lIns="0" tIns="0" rIns="0" bIns="0" anchor="t" anchorCtr="0"/>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4400" kern="0" dirty="0">
                <a:solidFill>
                  <a:srgbClr val="449AB5"/>
                </a:solidFill>
              </a:rPr>
              <a:t>Why become a Conversation Guide?</a:t>
            </a:r>
          </a:p>
          <a:p>
            <a:pPr algn="l">
              <a:buFont typeface="Arial" panose="020B0604020202020204" pitchFamily="34" charset="0"/>
              <a:buChar char="•"/>
            </a:pPr>
            <a:r>
              <a:rPr lang="en-US" sz="2400" b="0" i="0" dirty="0">
                <a:solidFill>
                  <a:srgbClr val="449AB5"/>
                </a:solidFill>
                <a:effectLst/>
              </a:rPr>
              <a:t>Volunteering to be a conversation guide is an excellent opportunity for hands-on practice in inclusive excellence.</a:t>
            </a:r>
          </a:p>
          <a:p>
            <a:pPr algn="l"/>
            <a:endParaRPr lang="en-US" sz="2400" b="0" i="0" dirty="0">
              <a:solidFill>
                <a:srgbClr val="449AB5"/>
              </a:solidFill>
              <a:effectLst/>
            </a:endParaRPr>
          </a:p>
          <a:p>
            <a:pPr algn="l">
              <a:buFont typeface="Arial" panose="020B0604020202020204" pitchFamily="34" charset="0"/>
              <a:buChar char="•"/>
            </a:pPr>
            <a:r>
              <a:rPr lang="en-US" sz="2400" b="0" i="0" dirty="0">
                <a:solidFill>
                  <a:srgbClr val="449AB5"/>
                </a:solidFill>
                <a:effectLst/>
              </a:rPr>
              <a:t>It’s a career-building large-scale event that potential employers will notice on resumes. Training is provided, and everyone is welcome.</a:t>
            </a:r>
          </a:p>
          <a:p>
            <a:pPr algn="l"/>
            <a:endParaRPr lang="en-US" sz="2400" b="0" i="0" dirty="0">
              <a:solidFill>
                <a:srgbClr val="449AB5"/>
              </a:solidFill>
              <a:effectLst/>
            </a:endParaRPr>
          </a:p>
          <a:p>
            <a:pPr algn="l">
              <a:buFont typeface="Arial" panose="020B0604020202020204" pitchFamily="34" charset="0"/>
              <a:buChar char="•"/>
            </a:pPr>
            <a:r>
              <a:rPr lang="en-US" sz="2400" b="0" i="0" dirty="0">
                <a:solidFill>
                  <a:srgbClr val="449AB5"/>
                </a:solidFill>
                <a:effectLst/>
              </a:rPr>
              <a:t>Your personal experience and leadership in this event are critical to student success at UNL. First year students need to hear from other students about the importance of inclusive excellence at UNL to continue building a welcoming environment.</a:t>
            </a:r>
          </a:p>
          <a:p>
            <a:endParaRPr lang="en-US" sz="3600" b="0" kern="0" dirty="0">
              <a:solidFill>
                <a:srgbClr val="449AB5"/>
              </a:solidFill>
            </a:endParaRPr>
          </a:p>
          <a:p>
            <a:r>
              <a:rPr lang="en-US" sz="3600" dirty="0">
                <a:solidFill>
                  <a:srgbClr val="449AB5"/>
                </a:solidFill>
              </a:rPr>
              <a:t>Training is provided!</a:t>
            </a:r>
          </a:p>
          <a:p>
            <a:pPr marL="742950" indent="-742950">
              <a:buFont typeface="+mj-lt"/>
              <a:buAutoNum type="arabicPeriod"/>
            </a:pPr>
            <a:endParaRPr lang="en-US" sz="3600" b="0" kern="0" dirty="0">
              <a:solidFill>
                <a:srgbClr val="449AB5"/>
              </a:solidFill>
            </a:endParaRPr>
          </a:p>
        </p:txBody>
      </p:sp>
      <p:sp>
        <p:nvSpPr>
          <p:cNvPr id="9" name="Text Placeholder 2">
            <a:extLst>
              <a:ext uri="{FF2B5EF4-FFF2-40B4-BE49-F238E27FC236}">
                <a16:creationId xmlns:a16="http://schemas.microsoft.com/office/drawing/2014/main" id="{8F506E4A-0971-6C32-280B-3D07385D329F}"/>
              </a:ext>
            </a:extLst>
          </p:cNvPr>
          <p:cNvSpPr txBox="1">
            <a:spLocks/>
          </p:cNvSpPr>
          <p:nvPr/>
        </p:nvSpPr>
        <p:spPr>
          <a:xfrm>
            <a:off x="10880436" y="1676400"/>
            <a:ext cx="5029200" cy="1676400"/>
          </a:xfrm>
          <a:prstGeom prst="rect">
            <a:avLst/>
          </a:prstGeom>
        </p:spPr>
        <p:txBody>
          <a:bodyPr lIns="0" tIns="0" rIns="0" bIns="0" anchor="t" anchorCtr="0"/>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3600" kern="0" dirty="0"/>
              <a:t>City Campus Coliseum: </a:t>
            </a:r>
          </a:p>
          <a:p>
            <a:pPr algn="ctr"/>
            <a:r>
              <a:rPr lang="en-US" sz="3600" kern="0" dirty="0"/>
              <a:t>September 6, 2023</a:t>
            </a:r>
            <a:br>
              <a:rPr lang="en-US" sz="3600" kern="0" dirty="0"/>
            </a:br>
            <a:r>
              <a:rPr lang="en-US" sz="3600" kern="0" dirty="0"/>
              <a:t>7:00 – 8:30 p.m.</a:t>
            </a:r>
          </a:p>
        </p:txBody>
      </p:sp>
      <p:pic>
        <p:nvPicPr>
          <p:cNvPr id="11" name="Picture 10" descr="Qr code&#10;&#10;Description automatically generated">
            <a:extLst>
              <a:ext uri="{FF2B5EF4-FFF2-40B4-BE49-F238E27FC236}">
                <a16:creationId xmlns:a16="http://schemas.microsoft.com/office/drawing/2014/main" id="{9D0B8AA5-C54C-3876-D245-24894A554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4490" y="3532909"/>
            <a:ext cx="2661092" cy="2661092"/>
          </a:xfrm>
          <a:prstGeom prst="rect">
            <a:avLst/>
          </a:prstGeom>
        </p:spPr>
      </p:pic>
    </p:spTree>
    <p:extLst>
      <p:ext uri="{BB962C8B-B14F-4D97-AF65-F5344CB8AC3E}">
        <p14:creationId xmlns:p14="http://schemas.microsoft.com/office/powerpoint/2010/main" val="3228978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it-Glory-PPT template" id="{F4BD5CBA-CBDC-A043-BA0F-85A31CD3E69F}" vid="{EFDF7B32-EA78-2E4F-8084-6D1BDD110D67}"/>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277</Words>
  <Application>Microsoft Macintosh PowerPoint</Application>
  <PresentationFormat>Custom</PresentationFormat>
  <Paragraphs>25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Gotham SSm A</vt:lpstr>
      <vt:lpstr>Office Theme</vt:lpstr>
      <vt:lpstr>First-Year Huskers, Your Seat is Reserved!</vt:lpstr>
      <vt:lpstr>First-Year Huskers, Your Seat is Reserved!</vt:lpstr>
      <vt:lpstr>Juniors and Seniors – Be a leader!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First-Year Huskers Register Today!</dc:title>
  <dc:creator>Kelli Boling</dc:creator>
  <cp:lastModifiedBy>Lauren Becwar</cp:lastModifiedBy>
  <cp:revision>8</cp:revision>
  <dcterms:created xsi:type="dcterms:W3CDTF">2022-07-21T19:49:25Z</dcterms:created>
  <dcterms:modified xsi:type="dcterms:W3CDTF">2023-06-12T14:27:51Z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13.0 (Macintosh)</vt:lpwstr>
  </property>
  <property fmtid="{D5CDD505-2E9C-101B-9397-08002B2CF9AE}" pid="4" name="LastSaved">
    <vt:filetime>2018-08-28T00:00:00Z</vt:filetime>
  </property>
</Properties>
</file>